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3" r:id="rId8"/>
    <p:sldId id="263" r:id="rId9"/>
    <p:sldId id="264" r:id="rId10"/>
    <p:sldId id="284" r:id="rId11"/>
    <p:sldId id="265" r:id="rId12"/>
    <p:sldId id="274" r:id="rId13"/>
    <p:sldId id="28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7" r:id="rId24"/>
    <p:sldId id="278" r:id="rId25"/>
    <p:sldId id="286" r:id="rId26"/>
    <p:sldId id="280" r:id="rId27"/>
    <p:sldId id="281" r:id="rId28"/>
    <p:sldId id="285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8449" autoAdjust="0"/>
    <p:restoredTop sz="94660"/>
  </p:normalViewPr>
  <p:slideViewPr>
    <p:cSldViewPr>
      <p:cViewPr varScale="1">
        <p:scale>
          <a:sx n="84" d="100"/>
          <a:sy n="84" d="100"/>
        </p:scale>
        <p:origin x="-124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EB5BD0-75E0-46A9-813B-DA767B2D3A23}" type="datetimeFigureOut">
              <a:rPr lang="ru-RU" smtClean="0"/>
              <a:pPr/>
              <a:t>08.01.2014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8A43-AE37-4249-8C91-2F6AB2FF4F2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3488" cy="149959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Харківська спеціалізована школа І-ІІІ ступенів №85 Харківської міської ради Харківської області</a:t>
            </a:r>
            <a:endParaRPr lang="uk-UA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4664"/>
            <a:ext cx="4025246" cy="2527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31562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IC_2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14818"/>
            <a:ext cx="3360000" cy="2520000"/>
          </a:xfrm>
          <a:prstGeom prst="rect">
            <a:avLst/>
          </a:prstGeom>
        </p:spPr>
      </p:pic>
      <p:pic>
        <p:nvPicPr>
          <p:cNvPr id="3" name="Рисунок 2" descr="PIC_2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3360000" cy="2520000"/>
          </a:xfrm>
          <a:prstGeom prst="rect">
            <a:avLst/>
          </a:prstGeom>
        </p:spPr>
      </p:pic>
      <p:pic>
        <p:nvPicPr>
          <p:cNvPr id="4" name="Рисунок 3" descr="PIC_25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42852"/>
            <a:ext cx="3360000" cy="2520000"/>
          </a:xfrm>
          <a:prstGeom prst="rect">
            <a:avLst/>
          </a:prstGeom>
        </p:spPr>
      </p:pic>
      <p:pic>
        <p:nvPicPr>
          <p:cNvPr id="5" name="Рисунок 4" descr="PIC_2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8" y="1785926"/>
            <a:ext cx="3360000" cy="2520000"/>
          </a:xfrm>
          <a:prstGeom prst="rect">
            <a:avLst/>
          </a:prstGeom>
        </p:spPr>
      </p:pic>
      <p:pic>
        <p:nvPicPr>
          <p:cNvPr id="6" name="Рисунок 5" descr="PIC_25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3071810"/>
            <a:ext cx="3360000" cy="2520000"/>
          </a:xfrm>
          <a:prstGeom prst="rect">
            <a:avLst/>
          </a:prstGeom>
        </p:spPr>
      </p:pic>
      <p:pic>
        <p:nvPicPr>
          <p:cNvPr id="7" name="Рисунок 6" descr="PIC_25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4143380"/>
            <a:ext cx="33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Відкриті уроки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C:\Users\user\Desktop\DSC0113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533579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DSC0369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64088" y="1533460"/>
            <a:ext cx="3222538" cy="241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DSC0113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81786" y="4225349"/>
            <a:ext cx="3215906" cy="241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24304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PIC_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00450" cy="269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IMG_848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9089" y="980728"/>
            <a:ext cx="359410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39" y="3694737"/>
            <a:ext cx="4285580" cy="338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97589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2013 1-А\PIC_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880000" cy="2160000"/>
          </a:xfrm>
          <a:prstGeom prst="rect">
            <a:avLst/>
          </a:prstGeom>
          <a:noFill/>
        </p:spPr>
      </p:pic>
      <p:pic>
        <p:nvPicPr>
          <p:cNvPr id="14" name="Рисунок 13" descr="PIC_2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500570"/>
            <a:ext cx="2880000" cy="2160000"/>
          </a:xfrm>
          <a:prstGeom prst="rect">
            <a:avLst/>
          </a:prstGeom>
        </p:spPr>
      </p:pic>
      <p:pic>
        <p:nvPicPr>
          <p:cNvPr id="16" name="Рисунок 15" descr="PIC_2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14290"/>
            <a:ext cx="2880000" cy="2160000"/>
          </a:xfrm>
          <a:prstGeom prst="rect">
            <a:avLst/>
          </a:prstGeom>
        </p:spPr>
      </p:pic>
      <p:pic>
        <p:nvPicPr>
          <p:cNvPr id="1028" name="Picture 4" descr="F:\Фото 2013 1-А\PIC_2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071546"/>
            <a:ext cx="2880000" cy="2160000"/>
          </a:xfrm>
          <a:prstGeom prst="rect">
            <a:avLst/>
          </a:prstGeom>
          <a:noFill/>
        </p:spPr>
      </p:pic>
      <p:pic>
        <p:nvPicPr>
          <p:cNvPr id="1027" name="Picture 3" descr="F:\Фото 2013 1-А\PIC_25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857364"/>
            <a:ext cx="2880000" cy="2160000"/>
          </a:xfrm>
          <a:prstGeom prst="rect">
            <a:avLst/>
          </a:prstGeom>
          <a:noFill/>
        </p:spPr>
      </p:pic>
      <p:pic>
        <p:nvPicPr>
          <p:cNvPr id="1029" name="Picture 5" descr="F:\Фото 2013 1-А\PIC_25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2857496"/>
            <a:ext cx="2880000" cy="2160000"/>
          </a:xfrm>
          <a:prstGeom prst="rect">
            <a:avLst/>
          </a:prstGeom>
          <a:noFill/>
        </p:spPr>
      </p:pic>
      <p:pic>
        <p:nvPicPr>
          <p:cNvPr id="15" name="Рисунок 14" descr="PIC_25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357694"/>
            <a:ext cx="2880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28475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Виставка 1-4 класів</a:t>
            </a:r>
            <a:b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«Мій зошит – найкращий»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5" name="Picture 5" descr="http://4.bp.blogspot.com/_XV45BHRq4Qo/TI9sMpaf3fI/AAAAAAAAAQc/B_XxTlLkG-k/s1600/43531212_1241699049_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04864"/>
            <a:ext cx="5357528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6412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user\Desktop\DSCN1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" y="141579"/>
            <a:ext cx="2082252" cy="2776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1" name="Picture 7" descr="C:\Users\user\Desktop\DSCN1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98155"/>
            <a:ext cx="2015891" cy="268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2" name="Picture 8" descr="C:\Users\user\Desktop\DSCN1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406"/>
            <a:ext cx="2147011" cy="2862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3" name="Picture 9" descr="C:\Users\user\Desktop\DSCN12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61" y="98406"/>
            <a:ext cx="2073970" cy="276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C:\Users\user\Desktop\DSCN1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6" y="2620278"/>
            <a:ext cx="1417771" cy="1890361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4" name="Picture 10" descr="C:\Users\user\Desktop\DSCN1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0804"/>
            <a:ext cx="2058904" cy="274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5" name="Picture 11" descr="C:\Users\user\Desktop\DSCN13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1"/>
            <a:ext cx="1944216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6" name="Picture 12" descr="C:\Users\user\Desktop\DSCN13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34" y="4200946"/>
            <a:ext cx="1969422" cy="26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1830661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Desktop\DSCN1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5091" y="1395177"/>
            <a:ext cx="2160291" cy="1620218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C:\Users\user\Desktop\DSCN1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2368" y="528213"/>
            <a:ext cx="3151106" cy="2363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C:\Users\user\Desktop\DSCN1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8594" y="479939"/>
            <a:ext cx="2959516" cy="2268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5" name="Picture 7" descr="C:\Users\user\Desktop\DSCN1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3391" y="4027656"/>
            <a:ext cx="3060847" cy="229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6" name="Picture 8" descr="C:\Users\user\Desktop\DSCN1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4697" y="3897065"/>
            <a:ext cx="3168455" cy="2376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7" name="Picture 9" descr="C:\Users\user\Desktop\DSCN13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6770" y="4099644"/>
            <a:ext cx="2936935" cy="2202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592961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DSCN1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6019" y="2918837"/>
            <a:ext cx="1679333" cy="125950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DSCN1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601" y="608687"/>
            <a:ext cx="278431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C:\Users\user\Desktop\DSCN1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8161" y="3914634"/>
            <a:ext cx="2928374" cy="219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C:\Users\user\Desktop\DSCN1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066" y="3908919"/>
            <a:ext cx="2907937" cy="218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8" name="Picture 6" descr="C:\Users\user\Desktop\DSCN1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6295" y="526077"/>
            <a:ext cx="2878722" cy="215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2772626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DSCN1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7563" y="2837219"/>
            <a:ext cx="2178520" cy="1633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DSCN1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519" y="1070746"/>
            <a:ext cx="3600451" cy="270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C:\Users\user\Desktop\DSCN1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3012" y="3519018"/>
            <a:ext cx="3600450" cy="2700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0834664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DSCN1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7" y="4793821"/>
            <a:ext cx="1476189" cy="1968252"/>
          </a:xfrm>
          <a:prstGeom prst="snip2DiagRect">
            <a:avLst>
              <a:gd name="adj1" fmla="val 41416"/>
              <a:gd name="adj2" fmla="val 4870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C:\Users\user\Desktop\DSCN1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1512168" cy="2016224"/>
          </a:xfrm>
          <a:prstGeom prst="snip2DiagRect">
            <a:avLst>
              <a:gd name="adj1" fmla="val 49925"/>
              <a:gd name="adj2" fmla="val 5000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5" name="Picture 5" descr="C:\Users\user\Desktop\DSCN1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7" y="836712"/>
            <a:ext cx="2856632" cy="380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C:\Users\user\Desktop\DSCN1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86" y="1927438"/>
            <a:ext cx="2460116" cy="328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7" name="Picture 7" descr="C:\Users\user\Desktop\DSCN13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52936"/>
            <a:ext cx="2473598" cy="3298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65452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Шкільне методичне об'єднання вчителів початкових класів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4474840" cy="4320480"/>
          </a:xfrm>
        </p:spPr>
        <p:txBody>
          <a:bodyPr/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Среди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домов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многоэтажных,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именно, - не очень важно,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Есть наша школа – дом родной.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Сюда бежим и в непогоду,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 дождь, и даже в снегопад,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жару … Не смотрим на природу: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Идём сюда учить ребят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а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230892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59" y="3645024"/>
            <a:ext cx="2196033" cy="164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25144"/>
            <a:ext cx="2291705" cy="171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898906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DSCN1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1800200" cy="2400266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C:\Users\user\Desktop\DSCN1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155"/>
            <a:ext cx="2662064" cy="354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C:\Users\user\Desktop\DSCN1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69735"/>
            <a:ext cx="2690610" cy="3587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9933153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DSCN1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1251" y="4480442"/>
            <a:ext cx="2067214" cy="1550411"/>
          </a:xfrm>
          <a:prstGeom prst="round2DiagRect">
            <a:avLst>
              <a:gd name="adj1" fmla="val 50000"/>
              <a:gd name="adj2" fmla="val 13545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SCN1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7778">
            <a:off x="243335" y="2990439"/>
            <a:ext cx="3222615" cy="241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DSCN1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7553" y="736983"/>
            <a:ext cx="3234612" cy="242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SCN1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4186">
            <a:off x="5951777" y="2989581"/>
            <a:ext cx="3096422" cy="2322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4046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SCN1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43" b="23207"/>
          <a:stretch/>
        </p:blipFill>
        <p:spPr bwMode="auto">
          <a:xfrm>
            <a:off x="4097896" y="620688"/>
            <a:ext cx="1224136" cy="1729852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DSCN1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86" y="830195"/>
            <a:ext cx="1944216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SCN1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2482"/>
            <a:ext cx="2292152" cy="305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DSCN1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620688"/>
            <a:ext cx="2103103" cy="280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79871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0736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Свята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8520" y="2276872"/>
            <a:ext cx="925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Святий Миколай, до нас в гості завітай!»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86" y="3861048"/>
            <a:ext cx="2052228" cy="2736304"/>
          </a:xfrm>
          <a:prstGeom prst="rect">
            <a:avLst/>
          </a:prstGeom>
          <a:ln>
            <a:noFill/>
          </a:ln>
          <a:effectLst>
            <a:glow rad="609600">
              <a:schemeClr val="accent1">
                <a:lumMod val="20000"/>
                <a:lumOff val="80000"/>
                <a:alpha val="40000"/>
              </a:schemeClr>
            </a:glow>
            <a:softEdge rad="5461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41071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SCN4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DSC03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03" y="908720"/>
            <a:ext cx="3096344" cy="233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DSCN4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011" y="3880278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PC183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1" y="3906675"/>
            <a:ext cx="3125875" cy="234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PC183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35" y="2276872"/>
            <a:ext cx="3111110" cy="2332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27151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714356"/>
            <a:ext cx="9144000" cy="7143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</a:t>
            </a:r>
            <a:r>
              <a:rPr lang="uk-UA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6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першокласники 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IMG_8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785926"/>
            <a:ext cx="3107552" cy="2071702"/>
          </a:xfrm>
          <a:prstGeom prst="rect">
            <a:avLst/>
          </a:prstGeom>
        </p:spPr>
      </p:pic>
      <p:pic>
        <p:nvPicPr>
          <p:cNvPr id="5" name="Рисунок 4" descr="IMG_8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857364"/>
            <a:ext cx="3107554" cy="2071702"/>
          </a:xfrm>
          <a:prstGeom prst="rect">
            <a:avLst/>
          </a:prstGeom>
        </p:spPr>
      </p:pic>
      <p:pic>
        <p:nvPicPr>
          <p:cNvPr id="6" name="Рисунок 5" descr="IMG_8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357694"/>
            <a:ext cx="3357586" cy="2143140"/>
          </a:xfrm>
          <a:prstGeom prst="rect">
            <a:avLst/>
          </a:prstGeom>
        </p:spPr>
      </p:pic>
      <p:pic>
        <p:nvPicPr>
          <p:cNvPr id="7" name="Рисунок 6" descr="IMG_85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4357694"/>
            <a:ext cx="3143272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PIC_2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3000396" cy="1929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PIC_2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285860"/>
            <a:ext cx="2857519" cy="2014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PIC_215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00166" y="3143248"/>
            <a:ext cx="2880369" cy="1920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PIC_27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143248"/>
            <a:ext cx="2893923" cy="2166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DSCN1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857760"/>
            <a:ext cx="2952378" cy="1865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Новий рік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357298"/>
            <a:ext cx="2214578" cy="1660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61881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Виставка стіннівок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C:\Users\user\Desktop\Мама\DSCN1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6" y="1605762"/>
            <a:ext cx="3551988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Мама\PIC_2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05762"/>
            <a:ext cx="3395479" cy="2546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Мама\PIC_2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4925" y="-5726113"/>
            <a:ext cx="3240000" cy="243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Мама\PIC_2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3504389" cy="2628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Мама\PIC_26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37" y="3702717"/>
            <a:ext cx="2197979" cy="293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9878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_2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3786214" cy="2610361"/>
          </a:xfrm>
          <a:prstGeom prst="rect">
            <a:avLst/>
          </a:prstGeom>
        </p:spPr>
      </p:pic>
      <p:pic>
        <p:nvPicPr>
          <p:cNvPr id="6" name="Рисунок 5" descr="PIC_2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929066"/>
            <a:ext cx="3428992" cy="2374091"/>
          </a:xfrm>
          <a:prstGeom prst="rect">
            <a:avLst/>
          </a:prstGeom>
        </p:spPr>
      </p:pic>
      <p:pic>
        <p:nvPicPr>
          <p:cNvPr id="7" name="Рисунок 6" descr="PIC_2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071546"/>
            <a:ext cx="3357586" cy="2143140"/>
          </a:xfrm>
          <a:prstGeom prst="rect">
            <a:avLst/>
          </a:prstGeom>
        </p:spPr>
      </p:pic>
      <p:pic>
        <p:nvPicPr>
          <p:cNvPr id="8" name="Рисунок 7" descr="PIC_26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643314"/>
            <a:ext cx="2000264" cy="2829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4824"/>
            <a:ext cx="9144000" cy="1656184"/>
          </a:xfrm>
        </p:spPr>
        <p:txBody>
          <a:bodyPr/>
          <a:lstStyle/>
          <a:p>
            <a:pPr algn="ctr"/>
            <a:r>
              <a:rPr lang="uk-UA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Дякуємо за увагу!</a:t>
            </a:r>
            <a:endParaRPr lang="ru-RU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10109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43056" cy="2633464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Декада шкільного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методичного об'єднання вчителів початкових класів</a:t>
            </a:r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21088"/>
            <a:ext cx="7854696" cy="1752600"/>
          </a:xfrm>
        </p:spPr>
        <p:txBody>
          <a:bodyPr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(09.12.2013 – 18.12.2013)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142902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\Desktop\DSCN1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448272" cy="297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5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Виставка творчих робіт учнів </a:t>
            </a:r>
            <a:br>
              <a:rPr lang="uk-UA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1-4 класів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098" name="Picture 2" descr="G:\декада фото\№85\Виставка\DSCN1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566313" cy="2675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G:\декада фото\№85\Виставка\DSCN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5" y="4365103"/>
            <a:ext cx="3187190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0890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DSC037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1031771"/>
            <a:ext cx="3162052" cy="237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DSC01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3791"/>
            <a:ext cx="3238500" cy="242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DSCN13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1" y="3984634"/>
            <a:ext cx="3299223" cy="247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DSCN1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57416"/>
            <a:ext cx="3371803" cy="252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DSC036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25713"/>
            <a:ext cx="2664296" cy="2005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80363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30580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декламаторів віршів</a:t>
            </a:r>
            <a:b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«Ми – майбутнє твоє,Україно!»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8" name="Picture 4" descr="C:\Users\user\Desktop\PC113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08920"/>
            <a:ext cx="3598862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440">
            <a:off x="1124291" y="3367046"/>
            <a:ext cx="2075309" cy="285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472">
            <a:off x="6230168" y="3484274"/>
            <a:ext cx="1904058" cy="2750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18864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PIC_2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50" y="4221088"/>
            <a:ext cx="3083171" cy="230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PIC_2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53" y="3788672"/>
            <a:ext cx="2042158" cy="2648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PIC_26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024336" cy="2264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PIC_26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72" y="891208"/>
            <a:ext cx="2011356" cy="268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PIC_26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11" y="2492896"/>
            <a:ext cx="2858715" cy="2140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83384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188" y="692696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Єдиний урок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прав дитини»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C:\Users\user\Desktop\DSCN1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3194"/>
            <a:ext cx="2808362" cy="210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DSCN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74" y="1722790"/>
            <a:ext cx="2227130" cy="167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SCN1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20" y="5348813"/>
            <a:ext cx="2323108" cy="143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DSCN1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4836" y="2302598"/>
            <a:ext cx="2436615" cy="1827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DSCN1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8" y="4818646"/>
            <a:ext cx="2583794" cy="191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DSCN1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91" y="3938588"/>
            <a:ext cx="2065040" cy="154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PIC_26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78269"/>
            <a:ext cx="3046378" cy="2280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8888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SCN1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4038"/>
            <a:ext cx="2575644" cy="193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DSCN1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47" y="2234038"/>
            <a:ext cx="2575644" cy="193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DSCN1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64" y="2234038"/>
            <a:ext cx="2513687" cy="169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DSCN1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3" y="4400181"/>
            <a:ext cx="264567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3058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Виховний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захід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«Веселі перерви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00" name="Picture 8" descr="C:\Users\user\Desktop\DSCN12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23" y="4400181"/>
            <a:ext cx="2611537" cy="195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DSC024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64" y="4338998"/>
            <a:ext cx="2590824" cy="1949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79783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287</TotalTime>
  <Words>111</Words>
  <Application>Microsoft Office PowerPoint</Application>
  <PresentationFormat>Экран (4:3)</PresentationFormat>
  <Paragraphs>23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Харківська спеціалізована школа І-ІІІ ступенів №85 Харківської міської ради Харківської області</vt:lpstr>
      <vt:lpstr>Шкільне методичне об'єднання вчителів початкових класів</vt:lpstr>
      <vt:lpstr>Декада шкільного методичного об'єднання вчителів початкових класів </vt:lpstr>
      <vt:lpstr>       Виставка творчих робіт учнів  1-4 класів </vt:lpstr>
      <vt:lpstr>Слайд 5</vt:lpstr>
      <vt:lpstr>Конкурс декламаторів віршів «Ми – майбутнє твоє,Україно!» </vt:lpstr>
      <vt:lpstr>Слайд 7</vt:lpstr>
      <vt:lpstr>Єдиний урок  «День прав дитини»</vt:lpstr>
      <vt:lpstr>Виховний захід   «Веселі перерви»</vt:lpstr>
      <vt:lpstr>Слайд 10</vt:lpstr>
      <vt:lpstr>Відкриті уроки</vt:lpstr>
      <vt:lpstr>Слайд 12</vt:lpstr>
      <vt:lpstr>Слайд 13</vt:lpstr>
      <vt:lpstr>Виставка 1-4 класів «Мій зошит – найкращий»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Свята</vt:lpstr>
      <vt:lpstr>Слайд 24</vt:lpstr>
      <vt:lpstr>Слайд 25</vt:lpstr>
      <vt:lpstr>Новий рік</vt:lpstr>
      <vt:lpstr>Виставка стіннівок</vt:lpstr>
      <vt:lpstr>Слайд 28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Харківська спеціалізована школа І-ІІІ ступенів №85 Харківської міської ради Харківської області</dc:title>
  <dc:creator>user</dc:creator>
  <cp:lastModifiedBy>Пользователь</cp:lastModifiedBy>
  <cp:revision>35</cp:revision>
  <dcterms:created xsi:type="dcterms:W3CDTF">2013-12-29T07:44:53Z</dcterms:created>
  <dcterms:modified xsi:type="dcterms:W3CDTF">2014-01-08T13:15:40Z</dcterms:modified>
</cp:coreProperties>
</file>